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Day 2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Keynote Lectures – 3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rd</a:t>
            </a:r>
            <a:r>
              <a:rPr lang="en-US" sz="2000" b="1" dirty="0" smtClean="0">
                <a:solidFill>
                  <a:srgbClr val="FF0000"/>
                </a:solidFill>
              </a:rPr>
              <a:t> August Saturday.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Venue : JSS Medical College.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1066800"/>
          <a:ext cx="8305800" cy="550288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33600"/>
                <a:gridCol w="4038600"/>
                <a:gridCol w="2133600"/>
              </a:tblGrid>
              <a:tr h="34932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Event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Venue</a:t>
                      </a:r>
                      <a:endParaRPr lang="en-US" sz="1600" dirty="0"/>
                    </a:p>
                  </a:txBody>
                  <a:tcPr/>
                </a:tc>
              </a:tr>
              <a:tr h="54551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9:15 -10:15</a:t>
                      </a:r>
                      <a:r>
                        <a:rPr lang="en-US" sz="1600" baseline="0" dirty="0" smtClean="0"/>
                        <a:t> 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Lecture 1 – 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V.Gopi</a:t>
                      </a:r>
                      <a:r>
                        <a:rPr lang="en-US" sz="1600" b="1" kern="1200" dirty="0" smtClean="0"/>
                        <a:t> </a:t>
                      </a:r>
                      <a:r>
                        <a:rPr lang="en-US" sz="1600" b="1" kern="1200" dirty="0" err="1" smtClean="0"/>
                        <a:t>krishna</a:t>
                      </a:r>
                      <a:r>
                        <a:rPr lang="en-US" sz="1600" b="1" kern="1200" dirty="0" smtClean="0"/>
                        <a:t> </a:t>
                      </a:r>
                    </a:p>
                    <a:p>
                      <a:r>
                        <a:rPr lang="fr-FR" sz="1600" kern="1200" dirty="0" smtClean="0"/>
                        <a:t>Endo – Post &amp; </a:t>
                      </a:r>
                      <a:r>
                        <a:rPr lang="fr-FR" sz="1600" kern="1200" dirty="0" err="1" smtClean="0"/>
                        <a:t>Core</a:t>
                      </a:r>
                      <a:r>
                        <a:rPr lang="fr-FR" sz="1600" kern="1200" dirty="0" smtClean="0"/>
                        <a:t> - Implant Continuum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Rajendra</a:t>
                      </a:r>
                      <a:r>
                        <a:rPr lang="en-US" sz="1600" dirty="0" smtClean="0"/>
                        <a:t> Auditorium</a:t>
                      </a:r>
                    </a:p>
                  </a:txBody>
                  <a:tcPr/>
                </a:tc>
              </a:tr>
              <a:tr h="32539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10:30 -11:15 am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Inauguration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Rajendra</a:t>
                      </a:r>
                      <a:r>
                        <a:rPr lang="en-US" sz="1600" dirty="0" smtClean="0"/>
                        <a:t> Auditorium</a:t>
                      </a:r>
                    </a:p>
                  </a:txBody>
                  <a:tcPr/>
                </a:tc>
              </a:tr>
              <a:tr h="3158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11:15-11:30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Tea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</a:tr>
              <a:tr h="7752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11:</a:t>
                      </a:r>
                      <a:r>
                        <a:rPr lang="en-US" sz="1600" baseline="0" dirty="0" smtClean="0"/>
                        <a:t> 30 </a:t>
                      </a:r>
                      <a:r>
                        <a:rPr lang="en-US" sz="1600" dirty="0" smtClean="0"/>
                        <a:t>-12:30 pm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Lecture 2 –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Sreekanth</a:t>
                      </a:r>
                      <a:r>
                        <a:rPr lang="en-US" sz="1600" b="1" kern="1200" dirty="0" smtClean="0"/>
                        <a:t> A </a:t>
                      </a:r>
                      <a:r>
                        <a:rPr lang="en-US" sz="1600" b="1" kern="1200" dirty="0" err="1" smtClean="0"/>
                        <a:t>Mallan</a:t>
                      </a:r>
                      <a:r>
                        <a:rPr lang="en-US" sz="1600" b="1" kern="1200" dirty="0" smtClean="0"/>
                        <a:t> </a:t>
                      </a:r>
                      <a:endParaRPr lang="en-US" sz="1600" b="1" dirty="0" smtClean="0"/>
                    </a:p>
                    <a:p>
                      <a:r>
                        <a:rPr lang="en-US" sz="1600" kern="1200" dirty="0" smtClean="0"/>
                        <a:t>Immediate Functional Loading of Dental Implants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Rajendra</a:t>
                      </a:r>
                      <a:r>
                        <a:rPr lang="en-US" sz="1600" dirty="0" smtClean="0"/>
                        <a:t> Auditorium</a:t>
                      </a:r>
                      <a:endParaRPr lang="en-US" sz="1600" dirty="0"/>
                    </a:p>
                  </a:txBody>
                  <a:tcPr/>
                </a:tc>
              </a:tr>
              <a:tr h="77521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12:30- </a:t>
                      </a:r>
                      <a:r>
                        <a:rPr lang="en-US" sz="1600" baseline="0" dirty="0" smtClean="0"/>
                        <a:t> 1:30 pm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Lecture 3 – </a:t>
                      </a:r>
                      <a:r>
                        <a:rPr lang="nl-NL" sz="1600" b="1" kern="1200" dirty="0" smtClean="0"/>
                        <a:t>Dr. S.C</a:t>
                      </a:r>
                      <a:r>
                        <a:rPr lang="nl-NL" sz="1600" b="1" kern="1200" baseline="0" dirty="0" smtClean="0"/>
                        <a:t> . </a:t>
                      </a:r>
                      <a:r>
                        <a:rPr lang="nl-NL" sz="1600" b="1" kern="1200" dirty="0" smtClean="0"/>
                        <a:t>Veerendra Kumar</a:t>
                      </a:r>
                      <a:endParaRPr lang="en-US" sz="1600" b="1" dirty="0" smtClean="0"/>
                    </a:p>
                    <a:p>
                      <a:r>
                        <a:rPr lang="en-US" sz="1600" kern="1200" dirty="0" smtClean="0"/>
                        <a:t>Cortical </a:t>
                      </a:r>
                      <a:r>
                        <a:rPr lang="en-US" sz="1600" kern="1200" dirty="0" err="1" smtClean="0"/>
                        <a:t>Implantology:Peri-Implantitis</a:t>
                      </a:r>
                      <a:r>
                        <a:rPr lang="en-US" sz="1600" kern="1200" dirty="0" smtClean="0"/>
                        <a:t> Free implants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Rajendra</a:t>
                      </a:r>
                      <a:r>
                        <a:rPr lang="en-US" sz="1600" dirty="0" smtClean="0"/>
                        <a:t> Auditorium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775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12:30- </a:t>
                      </a:r>
                      <a:r>
                        <a:rPr lang="en-US" sz="1600" baseline="0" dirty="0" smtClean="0"/>
                        <a:t> 1:30 pm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Lecture 4 - Dr </a:t>
                      </a:r>
                      <a:r>
                        <a:rPr lang="en-US" sz="1600" b="1" dirty="0" err="1" smtClean="0"/>
                        <a:t>Jojo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Kottoor</a:t>
                      </a:r>
                      <a:endParaRPr lang="en-US" sz="1600" b="1" baseline="0" dirty="0" smtClean="0"/>
                    </a:p>
                    <a:p>
                      <a:r>
                        <a:rPr lang="en-US" sz="1600" kern="1200" dirty="0" smtClean="0"/>
                        <a:t>Strategies in tackling the dental black hole using magnification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Gallery</a:t>
                      </a:r>
                      <a:r>
                        <a:rPr lang="en-US" sz="1600" baseline="0" dirty="0" smtClean="0"/>
                        <a:t> 5 or 6 </a:t>
                      </a:r>
                      <a:endParaRPr lang="en-US" sz="1600" dirty="0"/>
                    </a:p>
                  </a:txBody>
                  <a:tcPr/>
                </a:tc>
              </a:tr>
              <a:tr h="3158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1:30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–</a:t>
                      </a:r>
                      <a:r>
                        <a:rPr lang="en-US" sz="1600" baseline="0" dirty="0" smtClean="0"/>
                        <a:t> 2:30  pm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LUNCH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Guest house </a:t>
                      </a:r>
                      <a:endParaRPr lang="en-US" sz="1600" dirty="0"/>
                    </a:p>
                  </a:txBody>
                  <a:tcPr/>
                </a:tc>
              </a:tr>
              <a:tr h="3158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2:30 -4:30</a:t>
                      </a:r>
                      <a:r>
                        <a:rPr lang="en-US" sz="1600" baseline="0" dirty="0" smtClean="0"/>
                        <a:t> pm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Student/Delegate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dirty="0" smtClean="0"/>
                        <a:t>Papers/Posters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76444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 pm onwards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Banquet Dinner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Hotel Southern</a:t>
                      </a:r>
                      <a:r>
                        <a:rPr lang="en-US" sz="1600" baseline="0" dirty="0" smtClean="0"/>
                        <a:t> Star 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Sunil\Desktop\jssnew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228600"/>
            <a:ext cx="901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79" y="119063"/>
            <a:ext cx="774021" cy="642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Day 3</a:t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1400" b="1" dirty="0" smtClean="0">
                <a:solidFill>
                  <a:srgbClr val="FF0000"/>
                </a:solidFill>
              </a:rPr>
              <a:t>Keynote Lectures – 4</a:t>
            </a:r>
            <a:r>
              <a:rPr lang="en-US" sz="14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1400" b="1" dirty="0" smtClean="0">
                <a:solidFill>
                  <a:srgbClr val="FF0000"/>
                </a:solidFill>
              </a:rPr>
              <a:t>  August Saturday. </a:t>
            </a:r>
            <a:br>
              <a:rPr lang="en-US" sz="1400" b="1" dirty="0" smtClean="0">
                <a:solidFill>
                  <a:srgbClr val="FF0000"/>
                </a:solidFill>
              </a:rPr>
            </a:br>
            <a:r>
              <a:rPr lang="en-US" sz="1400" b="1" dirty="0" smtClean="0">
                <a:solidFill>
                  <a:srgbClr val="FF0000"/>
                </a:solidFill>
              </a:rPr>
              <a:t>Venue : JSS Medical College.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609602"/>
          <a:ext cx="8308425" cy="587613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15223"/>
                <a:gridCol w="2928177"/>
                <a:gridCol w="3965025"/>
              </a:tblGrid>
              <a:tr h="30479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Gallery 5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Gallery 6</a:t>
                      </a:r>
                      <a:endParaRPr lang="en-US" sz="1200" dirty="0"/>
                    </a:p>
                  </a:txBody>
                  <a:tcPr/>
                </a:tc>
              </a:tr>
              <a:tr h="7010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9-10 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Lecture 5 –  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Jayshree</a:t>
                      </a:r>
                      <a:r>
                        <a:rPr lang="en-US" sz="1600" b="1" kern="1200" dirty="0" smtClean="0"/>
                        <a:t> </a:t>
                      </a:r>
                      <a:r>
                        <a:rPr lang="en-US" sz="1600" b="1" kern="1200" dirty="0" err="1" smtClean="0"/>
                        <a:t>Hegde</a:t>
                      </a:r>
                      <a:r>
                        <a:rPr lang="en-US" sz="1600" b="1" kern="1200" dirty="0" smtClean="0"/>
                        <a:t> Anil</a:t>
                      </a:r>
                    </a:p>
                    <a:p>
                      <a:r>
                        <a:rPr lang="en-US" sz="1600" kern="1200" dirty="0" smtClean="0"/>
                        <a:t>Management of </a:t>
                      </a:r>
                      <a:r>
                        <a:rPr lang="en-US" sz="1600" kern="1200" dirty="0" err="1" smtClean="0"/>
                        <a:t>subgingival</a:t>
                      </a:r>
                      <a:r>
                        <a:rPr lang="en-US" sz="1600" kern="1200" dirty="0" smtClean="0"/>
                        <a:t> lesions with direct restorative </a:t>
                      </a:r>
                      <a:r>
                        <a:rPr lang="en-US" sz="1600" kern="1200" dirty="0" err="1" smtClean="0"/>
                        <a:t>resin:A</a:t>
                      </a:r>
                      <a:r>
                        <a:rPr lang="en-US" sz="1600" kern="1200" dirty="0" smtClean="0"/>
                        <a:t> paradigm shift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Lecture 6  – 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Ramesh</a:t>
                      </a:r>
                      <a:r>
                        <a:rPr lang="en-US" sz="1600" b="1" kern="1200" dirty="0" smtClean="0"/>
                        <a:t> </a:t>
                      </a:r>
                      <a:r>
                        <a:rPr lang="en-US" sz="1600" b="1" kern="1200" dirty="0" err="1" smtClean="0"/>
                        <a:t>Chowdhary</a:t>
                      </a:r>
                      <a:endParaRPr lang="en-US" sz="1600" b="1" kern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Simpli5y” A </a:t>
                      </a:r>
                      <a:r>
                        <a:rPr lang="en-US" sz="1600" kern="1200" dirty="0" err="1" smtClean="0"/>
                        <a:t>Prosthodontically</a:t>
                      </a:r>
                      <a:r>
                        <a:rPr lang="en-US" sz="1600" kern="1200" dirty="0" smtClean="0"/>
                        <a:t> driven immediately </a:t>
                      </a:r>
                      <a:r>
                        <a:rPr lang="en-US" sz="1600" kern="1200" dirty="0" err="1" smtClean="0"/>
                        <a:t>loadedimplant</a:t>
                      </a:r>
                      <a:r>
                        <a:rPr lang="en-US" sz="1600" kern="1200" dirty="0" smtClean="0"/>
                        <a:t> restoration for full mouth rehabilitation</a:t>
                      </a:r>
                      <a:endParaRPr lang="en-US" sz="1600" b="1" dirty="0"/>
                    </a:p>
                  </a:txBody>
                  <a:tcPr/>
                </a:tc>
              </a:tr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10 -11 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Lecture 7– 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Akshay</a:t>
                      </a:r>
                      <a:r>
                        <a:rPr lang="en-US" sz="1600" b="1" kern="1200" dirty="0" smtClean="0"/>
                        <a:t> </a:t>
                      </a:r>
                      <a:r>
                        <a:rPr lang="en-US" sz="1600" b="1" kern="1200" dirty="0" err="1" smtClean="0"/>
                        <a:t>Kumarswamy</a:t>
                      </a:r>
                      <a:endParaRPr lang="en-US" sz="1600" b="1" dirty="0" smtClean="0"/>
                    </a:p>
                    <a:p>
                      <a:r>
                        <a:rPr lang="en-US" sz="1600" kern="1200" dirty="0" smtClean="0"/>
                        <a:t>Whose zone is it anyway?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Lecture 8– 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Chetan</a:t>
                      </a:r>
                      <a:r>
                        <a:rPr lang="en-US" sz="1600" b="1" kern="1200" dirty="0" smtClean="0"/>
                        <a:t> </a:t>
                      </a:r>
                      <a:r>
                        <a:rPr lang="en-US" sz="1600" b="1" kern="1200" dirty="0" err="1" smtClean="0"/>
                        <a:t>Hegde</a:t>
                      </a:r>
                      <a:endParaRPr lang="en-US" sz="16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/>
                        <a:t>Management of Extensively Worn Out Dentition With Fixed Partial Prosthesis</a:t>
                      </a:r>
                      <a:r>
                        <a:rPr lang="en-US" sz="1600" kern="12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11-11:15</a:t>
                      </a:r>
                      <a:r>
                        <a:rPr lang="en-US" sz="1400" baseline="0" dirty="0" smtClean="0"/>
                        <a:t> am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Tea</a:t>
                      </a:r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11:15-12:15 pm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Lecture 9–   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Konark</a:t>
                      </a:r>
                      <a:r>
                        <a:rPr lang="en-US" sz="1600" b="1" kern="1200" dirty="0" smtClean="0"/>
                        <a:t> </a:t>
                      </a:r>
                      <a:r>
                        <a:rPr lang="en-US" sz="1600" b="1" kern="1200" dirty="0" err="1" smtClean="0"/>
                        <a:t>Patil</a:t>
                      </a:r>
                      <a:endParaRPr lang="en-US" sz="1600" b="1" dirty="0" smtClean="0"/>
                    </a:p>
                    <a:p>
                      <a:r>
                        <a:rPr lang="en-US" sz="1600" kern="1200" dirty="0" err="1" smtClean="0"/>
                        <a:t>Occlusal</a:t>
                      </a:r>
                      <a:r>
                        <a:rPr lang="en-US" sz="1600" kern="1200" dirty="0" smtClean="0"/>
                        <a:t> Essentials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Lecture 10–  </a:t>
                      </a:r>
                      <a:r>
                        <a:rPr lang="en-US" sz="1600" b="1" kern="1200" dirty="0" smtClean="0"/>
                        <a:t>Dr. </a:t>
                      </a:r>
                      <a:r>
                        <a:rPr lang="en-US" sz="1600" b="1" kern="1200" dirty="0" err="1" smtClean="0"/>
                        <a:t>Shanmukh</a:t>
                      </a:r>
                      <a:r>
                        <a:rPr lang="en-US" sz="1600" b="1" kern="1200" dirty="0" smtClean="0"/>
                        <a:t> </a:t>
                      </a:r>
                      <a:r>
                        <a:rPr lang="en-US" sz="1600" b="1" kern="1200" dirty="0" err="1" smtClean="0"/>
                        <a:t>Srinivas</a:t>
                      </a:r>
                      <a:endParaRPr lang="en-US" sz="1600" b="1" dirty="0" smtClean="0"/>
                    </a:p>
                    <a:p>
                      <a:r>
                        <a:rPr lang="en-US" sz="1600" kern="1200" dirty="0" smtClean="0"/>
                        <a:t>Three - Dimensional Printing - An </a:t>
                      </a:r>
                      <a:r>
                        <a:rPr lang="en-US" sz="1600" kern="1200" dirty="0" err="1" smtClean="0"/>
                        <a:t>Imaginarium</a:t>
                      </a:r>
                      <a:r>
                        <a:rPr lang="en-US" sz="1600" kern="1200" dirty="0" smtClean="0"/>
                        <a:t> of reality</a:t>
                      </a:r>
                      <a:endParaRPr lang="en-US" sz="1600" dirty="0" smtClean="0"/>
                    </a:p>
                    <a:p>
                      <a:pPr algn="ctr"/>
                      <a:endParaRPr lang="en-US" sz="1600" b="0" dirty="0"/>
                    </a:p>
                  </a:txBody>
                  <a:tcPr/>
                </a:tc>
              </a:tr>
              <a:tr h="2933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12:15-</a:t>
                      </a:r>
                      <a:r>
                        <a:rPr lang="en-US" sz="1400" baseline="0" dirty="0" smtClean="0"/>
                        <a:t> 1:15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PANEL Discussion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Rajendra</a:t>
                      </a:r>
                      <a:r>
                        <a:rPr lang="en-US" sz="1600" dirty="0" smtClean="0"/>
                        <a:t> Auditorium</a:t>
                      </a:r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1:15-</a:t>
                      </a:r>
                      <a:r>
                        <a:rPr lang="en-US" sz="1400" baseline="0" dirty="0" smtClean="0"/>
                        <a:t> 2 pm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LUNCH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Guest house </a:t>
                      </a:r>
                      <a:endParaRPr lang="en-US" sz="1600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2- 4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Student/Delegate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Papers/Posters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72501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 pm onwards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Tea</a:t>
                      </a:r>
                      <a:r>
                        <a:rPr lang="en-US" sz="1600" baseline="0" dirty="0" smtClean="0"/>
                        <a:t> followed by  AGM and </a:t>
                      </a:r>
                    </a:p>
                    <a:p>
                      <a:r>
                        <a:rPr lang="en-US" sz="1600" dirty="0" smtClean="0"/>
                        <a:t>Valedictory</a:t>
                      </a:r>
                      <a:r>
                        <a:rPr lang="en-US" sz="1600" baseline="0" dirty="0" smtClean="0"/>
                        <a:t> 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Rajendra</a:t>
                      </a:r>
                      <a:r>
                        <a:rPr lang="en-US" sz="1600" dirty="0" smtClean="0"/>
                        <a:t> Auditorium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C:\Users\Sunil\Desktop\jssnew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0"/>
            <a:ext cx="901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774021" cy="6429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4800"/>
          </a:xfrm>
        </p:spPr>
        <p:txBody>
          <a:bodyPr>
            <a:noAutofit/>
          </a:bodyPr>
          <a:lstStyle/>
          <a:p>
            <a:r>
              <a:rPr lang="en-US" sz="1100" dirty="0" smtClean="0"/>
              <a:t>Day 1. Date :  02/08/2019</a:t>
            </a:r>
            <a:br>
              <a:rPr lang="en-US" sz="1100" dirty="0" smtClean="0"/>
            </a:br>
            <a:r>
              <a:rPr lang="en-US" sz="1100" dirty="0" smtClean="0"/>
              <a:t>Pre-Conference . Venue JSS Dental College </a:t>
            </a:r>
            <a:endParaRPr lang="en-US" sz="1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533400"/>
          <a:ext cx="8610600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0353"/>
                <a:gridCol w="482018"/>
                <a:gridCol w="3551537"/>
                <a:gridCol w="1953346"/>
                <a:gridCol w="1953346"/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Time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PCC</a:t>
                      </a:r>
                      <a:r>
                        <a:rPr lang="en-US" sz="1100" baseline="0" dirty="0" smtClean="0"/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Title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Contact  person: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Venue </a:t>
                      </a:r>
                      <a:endParaRPr lang="en-US" sz="1100" dirty="0"/>
                    </a:p>
                  </a:txBody>
                  <a:tcPr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</a:t>
                      </a:r>
                    </a:p>
                    <a:p>
                      <a:r>
                        <a:rPr lang="en-US" sz="1200" dirty="0" smtClean="0"/>
                        <a:t>2-4</a:t>
                      </a:r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</a:t>
                      </a:r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CLINICAL RESEARCH- METHODOLOGY AND BIOSTATISTICS</a:t>
                      </a:r>
                    </a:p>
                    <a:p>
                      <a:r>
                        <a:rPr lang="en-US" sz="1200" dirty="0" smtClean="0"/>
                        <a:t>Dr. </a:t>
                      </a:r>
                      <a:r>
                        <a:rPr lang="en-US" sz="1200" dirty="0" err="1" smtClean="0"/>
                        <a:t>Suneel</a:t>
                      </a:r>
                      <a:r>
                        <a:rPr lang="en-US" sz="1200" dirty="0" smtClean="0"/>
                        <a:t> Kumar </a:t>
                      </a:r>
                      <a:r>
                        <a:rPr lang="en-US" sz="1200" dirty="0" err="1" smtClean="0"/>
                        <a:t>Chinni</a:t>
                      </a:r>
                      <a:r>
                        <a:rPr lang="en-US" sz="1200" dirty="0" smtClean="0"/>
                        <a:t> , Dr. </a:t>
                      </a:r>
                      <a:r>
                        <a:rPr lang="en-US" sz="1200" dirty="0" err="1" smtClean="0"/>
                        <a:t>Sreenivas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Nagarakanti</a:t>
                      </a:r>
                      <a:endParaRPr lang="en-US" sz="12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Dr </a:t>
                      </a:r>
                      <a:r>
                        <a:rPr lang="en-US" sz="1200" dirty="0" err="1" smtClean="0"/>
                        <a:t>Ambikathanaya</a:t>
                      </a:r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9916776834</a:t>
                      </a:r>
                      <a:endParaRPr lang="en-US" sz="12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Sri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Gowrishankara</a:t>
                      </a:r>
                      <a:r>
                        <a:rPr lang="en-US" sz="1100" baseline="0" dirty="0" smtClean="0"/>
                        <a:t> Auditorium</a:t>
                      </a:r>
                      <a:endParaRPr lang="en-US" sz="1100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</a:t>
                      </a:r>
                    </a:p>
                    <a:p>
                      <a:r>
                        <a:rPr lang="en-US" sz="1200" dirty="0" smtClean="0"/>
                        <a:t>2-3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DO IT YOURSELF- DENTAL PHOTOGRAPHY</a:t>
                      </a:r>
                    </a:p>
                    <a:p>
                      <a:pPr algn="l"/>
                      <a:r>
                        <a:rPr lang="en-US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Dr. PRAVEEN RAJESH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Dr </a:t>
                      </a:r>
                      <a:r>
                        <a:rPr lang="en-US" sz="1200" dirty="0" err="1" smtClean="0"/>
                        <a:t>Sowmya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9810525852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Smart class </a:t>
                      </a:r>
                      <a:endParaRPr lang="en-US" sz="1100" dirty="0" smtClean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</a:t>
                      </a:r>
                    </a:p>
                    <a:p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RIGHT BITE- A LIVE DEMONSTRATION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Dr. KONARK PATIL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Dr </a:t>
                      </a:r>
                      <a:r>
                        <a:rPr lang="en-US" sz="1100" dirty="0" err="1" smtClean="0"/>
                        <a:t>Nanditha</a:t>
                      </a:r>
                      <a:r>
                        <a:rPr lang="en-US" sz="1100" dirty="0" smtClean="0"/>
                        <a:t>,</a:t>
                      </a:r>
                      <a:r>
                        <a:rPr lang="en-US" sz="1100" baseline="0" dirty="0" smtClean="0"/>
                        <a:t> Dr </a:t>
                      </a:r>
                      <a:r>
                        <a:rPr lang="en-US" sz="1100" baseline="0" dirty="0" err="1" smtClean="0"/>
                        <a:t>Meenakshi</a:t>
                      </a:r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r>
                        <a:rPr lang="en-US" sz="1100" dirty="0" smtClean="0"/>
                        <a:t>9940192975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Dept. of </a:t>
                      </a:r>
                      <a:r>
                        <a:rPr lang="en-US" sz="1100" dirty="0" err="1" smtClean="0"/>
                        <a:t>Prosthodontics</a:t>
                      </a:r>
                      <a:endParaRPr lang="en-US" sz="1100" dirty="0"/>
                    </a:p>
                  </a:txBody>
                  <a:tcPr/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</a:t>
                      </a:r>
                    </a:p>
                    <a:p>
                      <a:r>
                        <a:rPr lang="en-US" sz="1200" dirty="0" smtClean="0"/>
                        <a:t>2-3</a:t>
                      </a:r>
                    </a:p>
                    <a:p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4</a:t>
                      </a:r>
                      <a:endParaRPr lang="en-US" sz="11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CLINICAL LASER DENTISTRY (HANDS-ON WORKSHOP ON SHEEP JAWS)</a:t>
                      </a:r>
                    </a:p>
                    <a:p>
                      <a:r>
                        <a:rPr lang="en-US" sz="1100" dirty="0" smtClean="0"/>
                        <a:t>Dr. </a:t>
                      </a:r>
                      <a:r>
                        <a:rPr lang="en-US" sz="1100" dirty="0" err="1" smtClean="0"/>
                        <a:t>Kirpa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Johar</a:t>
                      </a:r>
                      <a:endParaRPr lang="en-US" sz="11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Dr </a:t>
                      </a:r>
                      <a:r>
                        <a:rPr lang="en-US" sz="1100" dirty="0" err="1" smtClean="0"/>
                        <a:t>Sheela</a:t>
                      </a:r>
                      <a:r>
                        <a:rPr lang="en-US" sz="1100" dirty="0" smtClean="0"/>
                        <a:t> Kumar </a:t>
                      </a:r>
                      <a:r>
                        <a:rPr lang="en-US" sz="1100" dirty="0" err="1" smtClean="0"/>
                        <a:t>Gujjari</a:t>
                      </a:r>
                      <a:endParaRPr lang="en-US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8105369186</a:t>
                      </a:r>
                      <a:endParaRPr lang="en-US" sz="11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Oral Pathology</a:t>
                      </a:r>
                      <a:r>
                        <a:rPr lang="en-US" sz="1100" baseline="0" dirty="0" smtClean="0"/>
                        <a:t> Lab 1</a:t>
                      </a:r>
                      <a:endParaRPr lang="en-US" sz="11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 </a:t>
                      </a:r>
                      <a:endParaRPr lang="en-US" sz="12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SOFT TISSUE AUGMENTATION TECHNIQUES AROUND TEETH AND IMPLANTS (HANDS-ON WORKSHOP ON SHEEP JAWS).     </a:t>
                      </a:r>
                      <a:r>
                        <a:rPr lang="en-US" sz="1100" b="1" dirty="0" smtClean="0"/>
                        <a:t>Dr. Joan Pauline George </a:t>
                      </a:r>
                      <a:endParaRPr lang="en-US" sz="1100" b="1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Dr </a:t>
                      </a:r>
                      <a:r>
                        <a:rPr lang="en-US" sz="1100" dirty="0" err="1" smtClean="0"/>
                        <a:t>Suman</a:t>
                      </a:r>
                      <a:r>
                        <a:rPr lang="en-US" sz="1100" dirty="0" smtClean="0"/>
                        <a:t> B, Dr </a:t>
                      </a:r>
                      <a:r>
                        <a:rPr lang="en-US" sz="1100" dirty="0" err="1" smtClean="0"/>
                        <a:t>Aruna</a:t>
                      </a:r>
                      <a:endParaRPr lang="en-US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7907249971</a:t>
                      </a:r>
                      <a:endParaRPr lang="en-US" sz="1100" dirty="0" smtClean="0"/>
                    </a:p>
                    <a:p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Oral Pathology</a:t>
                      </a:r>
                      <a:r>
                        <a:rPr lang="en-US" sz="1100" baseline="0" dirty="0" smtClean="0"/>
                        <a:t>  Lab 2</a:t>
                      </a:r>
                      <a:endParaRPr lang="en-US" sz="11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638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</a:t>
                      </a:r>
                    </a:p>
                    <a:p>
                      <a:endParaRPr lang="en-US" sz="1200" dirty="0" smtClean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6</a:t>
                      </a:r>
                      <a:endParaRPr lang="en-US" sz="11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DENTAL IMPLANTS FOR BEGINNERS/DENTAL PRACTITIONERS</a:t>
                      </a:r>
                    </a:p>
                    <a:p>
                      <a:r>
                        <a:rPr lang="en-US" sz="1100" dirty="0" smtClean="0"/>
                        <a:t>Dr. </a:t>
                      </a:r>
                      <a:r>
                        <a:rPr lang="en-US" sz="1100" dirty="0" err="1" smtClean="0"/>
                        <a:t>Sreekanth</a:t>
                      </a:r>
                      <a:r>
                        <a:rPr lang="en-US" sz="1100" dirty="0" smtClean="0"/>
                        <a:t>. A. </a:t>
                      </a:r>
                      <a:r>
                        <a:rPr lang="en-US" sz="1100" dirty="0" err="1" smtClean="0"/>
                        <a:t>Mallan</a:t>
                      </a:r>
                      <a:r>
                        <a:rPr lang="en-US" sz="1100" dirty="0" smtClean="0"/>
                        <a:t> </a:t>
                      </a:r>
                      <a:endParaRPr lang="en-US" sz="11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Dr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Anitha</a:t>
                      </a:r>
                      <a:r>
                        <a:rPr lang="en-US" sz="1100" baseline="0" dirty="0" smtClean="0"/>
                        <a:t>, Dr </a:t>
                      </a:r>
                      <a:r>
                        <a:rPr lang="en-US" sz="1100" baseline="0" dirty="0" err="1" smtClean="0"/>
                        <a:t>Meenakshi</a:t>
                      </a:r>
                      <a:endParaRPr lang="en-US" sz="1100" baseline="0" dirty="0" smtClean="0"/>
                    </a:p>
                    <a:p>
                      <a:r>
                        <a:rPr lang="en-US" sz="1100" baseline="0" dirty="0" smtClean="0"/>
                        <a:t>9945376455</a:t>
                      </a:r>
                      <a:endParaRPr lang="en-US" sz="11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Preclinical </a:t>
                      </a:r>
                      <a:r>
                        <a:rPr lang="en-US" sz="1100" dirty="0" err="1" smtClean="0"/>
                        <a:t>Prosthodontics</a:t>
                      </a:r>
                      <a:r>
                        <a:rPr lang="en-US" sz="1100" dirty="0" smtClean="0"/>
                        <a:t> </a:t>
                      </a:r>
                      <a:endParaRPr lang="en-US" sz="11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</a:t>
                      </a:r>
                    </a:p>
                    <a:p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PRF WORKSHOP- LECTURE AND DEMONSTRATION. Dr. </a:t>
                      </a:r>
                      <a:r>
                        <a:rPr lang="en-US" sz="1200" dirty="0" err="1" smtClean="0"/>
                        <a:t>Mihir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Kulkarni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 </a:t>
                      </a:r>
                      <a:r>
                        <a:rPr lang="en-US" sz="1200" dirty="0" err="1" smtClean="0"/>
                        <a:t>Pratibha</a:t>
                      </a:r>
                      <a:r>
                        <a:rPr lang="en-US" sz="1200" dirty="0" smtClean="0"/>
                        <a:t>, Dr </a:t>
                      </a:r>
                      <a:r>
                        <a:rPr lang="en-US" sz="1200" dirty="0" err="1" smtClean="0"/>
                        <a:t>Avinash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9066272766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Dept. of </a:t>
                      </a:r>
                      <a:r>
                        <a:rPr lang="en-US" sz="1200" dirty="0" err="1" smtClean="0"/>
                        <a:t>Periodontics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9-1</a:t>
                      </a:r>
                    </a:p>
                    <a:p>
                      <a:r>
                        <a:rPr lang="en-US" sz="1200" dirty="0" smtClean="0"/>
                        <a:t>2-3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PROBLEM SOLVING IN ENDODONTICS.</a:t>
                      </a:r>
                    </a:p>
                    <a:p>
                      <a:r>
                        <a:rPr lang="en-US" sz="1200" dirty="0" smtClean="0"/>
                        <a:t>Dr. V .</a:t>
                      </a:r>
                      <a:r>
                        <a:rPr lang="en-US" sz="1200" dirty="0" err="1" smtClean="0"/>
                        <a:t>Gopikrishna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 </a:t>
                      </a:r>
                      <a:r>
                        <a:rPr lang="en-US" sz="1200" dirty="0" err="1" smtClean="0"/>
                        <a:t>Ashwini</a:t>
                      </a:r>
                      <a:r>
                        <a:rPr lang="en-US" sz="1200" dirty="0" smtClean="0"/>
                        <a:t>, Dr </a:t>
                      </a:r>
                      <a:r>
                        <a:rPr lang="en-US" sz="1200" dirty="0" err="1" smtClean="0"/>
                        <a:t>Vinutha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9496666344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Preclinical Conservative </a:t>
                      </a:r>
                      <a:endParaRPr lang="en-US" sz="1200" dirty="0"/>
                    </a:p>
                  </a:txBody>
                  <a:tcPr/>
                </a:tc>
              </a:tr>
              <a:tr h="4724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2:30 – 4 pm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Scientific paper</a:t>
                      </a:r>
                      <a:r>
                        <a:rPr lang="en-US" sz="1200" baseline="0" dirty="0" smtClean="0"/>
                        <a:t> /poster – Session 1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Lecture hall </a:t>
                      </a:r>
                      <a:r>
                        <a:rPr lang="en-US" sz="1200" baseline="0" dirty="0" smtClean="0"/>
                        <a:t> 1 , 2,3 </a:t>
                      </a:r>
                      <a:endParaRPr lang="en-US" sz="1200" dirty="0"/>
                    </a:p>
                  </a:txBody>
                  <a:tcPr/>
                </a:tc>
              </a:tr>
              <a:tr h="82296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 pm onwards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EC Meeting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Board Room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registration fee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676400"/>
          <a:ext cx="7162800" cy="4818860"/>
        </p:xfrm>
        <a:graphic>
          <a:graphicData uri="http://schemas.openxmlformats.org/drawingml/2006/table">
            <a:tbl>
              <a:tblPr/>
              <a:tblGrid>
                <a:gridCol w="1790700"/>
                <a:gridCol w="1790700"/>
                <a:gridCol w="1790700"/>
                <a:gridCol w="1790700"/>
              </a:tblGrid>
              <a:tr h="798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0" dirty="0" smtClean="0">
                          <a:solidFill>
                            <a:srgbClr val="FFFFFF"/>
                          </a:solidFill>
                        </a:rPr>
                        <a:t>Registration </a:t>
                      </a:r>
                      <a:r>
                        <a:rPr lang="en-US" sz="2000" b="0" dirty="0">
                          <a:solidFill>
                            <a:srgbClr val="FFFFFF"/>
                          </a:solidFill>
                        </a:rPr>
                        <a:t>Type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C6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 err="1">
                          <a:solidFill>
                            <a:srgbClr val="FFFFFF"/>
                          </a:solidFill>
                        </a:rPr>
                        <a:t>Earlybird</a:t>
                      </a:r>
                      <a:r>
                        <a:rPr lang="en-US" sz="2000" b="0" dirty="0">
                          <a:solidFill>
                            <a:srgbClr val="FFFFFF"/>
                          </a:solidFill>
                        </a:rPr>
                        <a:t> Till </a:t>
                      </a:r>
                      <a:endParaRPr lang="en-US" sz="2000" b="0" dirty="0" smtClean="0">
                        <a:solidFill>
                          <a:srgbClr val="FFFFFF"/>
                        </a:solidFill>
                      </a:endParaRPr>
                    </a:p>
                    <a:p>
                      <a:pPr algn="ctr" fontAlgn="ctr"/>
                      <a:r>
                        <a:rPr lang="en-US" sz="2000" b="0" dirty="0" smtClean="0">
                          <a:solidFill>
                            <a:srgbClr val="FFFFFF"/>
                          </a:solidFill>
                        </a:rPr>
                        <a:t>10</a:t>
                      </a:r>
                      <a:r>
                        <a:rPr lang="en-US" sz="2000" b="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2000" b="0" baseline="30000" dirty="0" err="1" smtClean="0">
                          <a:solidFill>
                            <a:srgbClr val="FFFFFF"/>
                          </a:solidFill>
                        </a:rPr>
                        <a:t>th</a:t>
                      </a:r>
                      <a:r>
                        <a:rPr lang="en-US" sz="2000" b="0" dirty="0">
                          <a:solidFill>
                            <a:srgbClr val="FFFFFF"/>
                          </a:solidFill>
                        </a:rPr>
                        <a:t> </a:t>
                      </a:r>
                      <a:r>
                        <a:rPr lang="en-US" sz="2000" b="0" dirty="0" smtClean="0">
                          <a:solidFill>
                            <a:srgbClr val="FFFFFF"/>
                          </a:solidFill>
                        </a:rPr>
                        <a:t>JUNE</a:t>
                      </a:r>
                      <a:r>
                        <a:rPr lang="en-US" sz="2000" b="0" baseline="0" dirty="0" smtClean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rgbClr val="FFFFFF"/>
                          </a:solidFill>
                        </a:rPr>
                        <a:t>2019</a:t>
                      </a:r>
                      <a:endParaRPr lang="en-US" sz="2000" b="0" dirty="0">
                        <a:solidFill>
                          <a:srgbClr val="FFFFFF"/>
                        </a:solidFill>
                      </a:endParaRP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C6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>
                          <a:solidFill>
                            <a:srgbClr val="FFFFFF"/>
                          </a:solidFill>
                        </a:rPr>
                        <a:t>Till </a:t>
                      </a:r>
                      <a:r>
                        <a:rPr lang="en-US" sz="2000" b="0" dirty="0" smtClean="0">
                          <a:solidFill>
                            <a:srgbClr val="FFFFFF"/>
                          </a:solidFill>
                        </a:rPr>
                        <a:t>31-</a:t>
                      </a:r>
                      <a:r>
                        <a:rPr lang="en-US" sz="2000" b="0" dirty="0">
                          <a:solidFill>
                            <a:srgbClr val="FFFFFF"/>
                          </a:solidFill>
                        </a:rPr>
                        <a:t> July 2019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C6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dirty="0" smtClean="0">
                          <a:solidFill>
                            <a:srgbClr val="FFFFFF"/>
                          </a:solidFill>
                        </a:rPr>
                        <a:t>From 1</a:t>
                      </a:r>
                      <a:r>
                        <a:rPr lang="en-US" sz="2000" b="0" baseline="30000" dirty="0" smtClean="0">
                          <a:solidFill>
                            <a:srgbClr val="FFFFFF"/>
                          </a:solidFill>
                        </a:rPr>
                        <a:t>st</a:t>
                      </a:r>
                      <a:r>
                        <a:rPr lang="en-US" sz="2000" b="0" dirty="0" smtClean="0">
                          <a:solidFill>
                            <a:srgbClr val="FFFFFF"/>
                          </a:solidFill>
                        </a:rPr>
                        <a:t> August /Spot </a:t>
                      </a:r>
                      <a:r>
                        <a:rPr lang="en-US" sz="2000" b="0" dirty="0">
                          <a:solidFill>
                            <a:srgbClr val="FFFFFF"/>
                          </a:solidFill>
                        </a:rPr>
                        <a:t>Registration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C60A"/>
                    </a:solidFill>
                  </a:tcPr>
                </a:tc>
              </a:tr>
              <a:tr h="4564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>
                          <a:solidFill>
                            <a:srgbClr val="5E5D52"/>
                          </a:solidFill>
                        </a:rPr>
                        <a:t>Delegate ISPRP Member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4,500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/>
                        <a:t>Rs 5,000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6,000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8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dirty="0">
                          <a:solidFill>
                            <a:srgbClr val="5E5D52"/>
                          </a:solidFill>
                        </a:rPr>
                        <a:t>Delegate Non-ISPRP </a:t>
                      </a:r>
                      <a:r>
                        <a:rPr lang="en-US" sz="1600" dirty="0" smtClean="0">
                          <a:solidFill>
                            <a:srgbClr val="5E5D52"/>
                          </a:solidFill>
                        </a:rPr>
                        <a:t>member/private practitioner</a:t>
                      </a:r>
                      <a:endParaRPr lang="en-US" sz="1600" dirty="0">
                        <a:solidFill>
                          <a:srgbClr val="5E5D52"/>
                        </a:solidFill>
                      </a:endParaRP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5,000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/>
                        <a:t>Rs </a:t>
                      </a:r>
                      <a:r>
                        <a:rPr lang="en-US" sz="2000" dirty="0" smtClean="0"/>
                        <a:t>5,500 </a:t>
                      </a:r>
                      <a:r>
                        <a:rPr lang="en-US" sz="2000" dirty="0"/>
                        <a:t>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/>
                        <a:t>Rs </a:t>
                      </a:r>
                      <a:r>
                        <a:rPr lang="en-US" sz="2000" dirty="0" smtClean="0"/>
                        <a:t>7,000 </a:t>
                      </a:r>
                      <a:r>
                        <a:rPr lang="en-US" sz="2000" dirty="0"/>
                        <a:t>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dirty="0">
                          <a:solidFill>
                            <a:srgbClr val="5E5D52"/>
                          </a:solidFill>
                        </a:rPr>
                        <a:t>PG Student Delegate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3,800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4,500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/>
                        <a:t>Rs </a:t>
                      </a:r>
                      <a:r>
                        <a:rPr lang="en-US" sz="2000" dirty="0" smtClean="0"/>
                        <a:t>5000 </a:t>
                      </a:r>
                      <a:r>
                        <a:rPr lang="en-US" sz="2000" dirty="0"/>
                        <a:t>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64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>
                          <a:solidFill>
                            <a:srgbClr val="5E5D52"/>
                          </a:solidFill>
                        </a:rPr>
                        <a:t>UG Student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2,500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3,000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/>
                        <a:t>Rs 3,500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98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>
                          <a:solidFill>
                            <a:srgbClr val="5E5D52"/>
                          </a:solidFill>
                        </a:rPr>
                        <a:t>Spouse / Accompanying Person (above 12 years)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3,500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/>
                        <a:t>Rs 3,750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dirty="0"/>
                        <a:t>Rs 4,000 /-</a:t>
                      </a:r>
                    </a:p>
                  </a:txBody>
                  <a:tcPr marL="52722" marR="52722" marT="26361" marB="26361" anchor="ctr">
                    <a:lnL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00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D9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560</Words>
  <Application>Microsoft Office PowerPoint</Application>
  <PresentationFormat>On-screen Show (4:3)</PresentationFormat>
  <Paragraphs>166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Day 2 Keynote Lectures – 3rd August Saturday.  Venue : JSS Medical College. </vt:lpstr>
      <vt:lpstr>Day 3 Keynote Lectures – 4th  August Saturday.  Venue : JSS Medical College. </vt:lpstr>
      <vt:lpstr>Day 1. Date :  02/08/2019 Pre-Conference . Venue JSS Dental College </vt:lpstr>
      <vt:lpstr>Revised registration fee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all</dc:title>
  <dc:creator>ENDO</dc:creator>
  <cp:lastModifiedBy>endo</cp:lastModifiedBy>
  <cp:revision>16</cp:revision>
  <dcterms:created xsi:type="dcterms:W3CDTF">2006-08-16T00:00:00Z</dcterms:created>
  <dcterms:modified xsi:type="dcterms:W3CDTF">2019-06-06T20:29:18Z</dcterms:modified>
</cp:coreProperties>
</file>